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AF763-20F2-411A-8021-7EEE96948899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F2EC-0D43-47C0-8D15-80C32E2CF4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AF763-20F2-411A-8021-7EEE96948899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F2EC-0D43-47C0-8D15-80C32E2CF4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AF763-20F2-411A-8021-7EEE96948899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F2EC-0D43-47C0-8D15-80C32E2CF4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AF763-20F2-411A-8021-7EEE96948899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F2EC-0D43-47C0-8D15-80C32E2CF4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AF763-20F2-411A-8021-7EEE96948899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F2EC-0D43-47C0-8D15-80C32E2CF4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AF763-20F2-411A-8021-7EEE96948899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F2EC-0D43-47C0-8D15-80C32E2CF4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AF763-20F2-411A-8021-7EEE96948899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F2EC-0D43-47C0-8D15-80C32E2CF4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AF763-20F2-411A-8021-7EEE96948899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F2EC-0D43-47C0-8D15-80C32E2CF4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AF763-20F2-411A-8021-7EEE96948899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F2EC-0D43-47C0-8D15-80C32E2CF4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AF763-20F2-411A-8021-7EEE96948899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F2EC-0D43-47C0-8D15-80C32E2CF4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AF763-20F2-411A-8021-7EEE96948899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F2EC-0D43-47C0-8D15-80C32E2CF4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AF763-20F2-411A-8021-7EEE96948899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F2EC-0D43-47C0-8D15-80C32E2CF4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AF763-20F2-411A-8021-7EEE96948899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A62F2EC-0D43-47C0-8D15-80C32E2CF4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AF763-20F2-411A-8021-7EEE96948899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F2EC-0D43-47C0-8D15-80C32E2CF4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AF763-20F2-411A-8021-7EEE96948899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F2EC-0D43-47C0-8D15-80C32E2CF4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AF763-20F2-411A-8021-7EEE96948899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F2EC-0D43-47C0-8D15-80C32E2CF4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AF763-20F2-411A-8021-7EEE96948899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F2EC-0D43-47C0-8D15-80C32E2CF4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AF763-20F2-411A-8021-7EEE96948899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F2EC-0D43-47C0-8D15-80C32E2CF4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AF763-20F2-411A-8021-7EEE96948899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F2EC-0D43-47C0-8D15-80C32E2CF4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AF763-20F2-411A-8021-7EEE96948899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F2EC-0D43-47C0-8D15-80C32E2CF4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AF763-20F2-411A-8021-7EEE96948899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F2EC-0D43-47C0-8D15-80C32E2CF4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AF763-20F2-411A-8021-7EEE96948899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F2EC-0D43-47C0-8D15-80C32E2CF4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AAF763-20F2-411A-8021-7EEE96948899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62F2EC-0D43-47C0-8D15-80C32E2CF4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FAAF763-20F2-411A-8021-7EEE96948899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A62F2EC-0D43-47C0-8D15-80C32E2CF4D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Самая чудесная пора – детство!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63888" y="4797152"/>
            <a:ext cx="525034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3200" dirty="0" smtClean="0"/>
              <a:t>Белова Ирина Михайловна</a:t>
            </a:r>
          </a:p>
          <a:p>
            <a:pPr algn="r"/>
            <a:r>
              <a:rPr lang="ru-RU" sz="3200" dirty="0" smtClean="0"/>
              <a:t>Учитель музыки</a:t>
            </a:r>
            <a:endParaRPr lang="ru-RU" sz="3200" dirty="0"/>
          </a:p>
        </p:txBody>
      </p:sp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разное\картинки праздника песни 12-13\школьники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199" y="0"/>
            <a:ext cx="917219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strip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разное\картинки праздника песни 12-13\на качалк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0"/>
            <a:ext cx="9217024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разное\картинки праздника песни 12-13\запуск кораблико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324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strips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D:\разное\картинки праздника песни 12-13\мальчик с мячиком чб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-111602"/>
            <a:ext cx="6192688" cy="708120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разное\картинки праздника песни 12-13\дети рисуют на асфальт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0" y="-371475"/>
            <a:ext cx="9525000" cy="760095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3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фотографии\ГЛЦ 5г май 2012\SDC129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058400" y="-7543800"/>
            <a:ext cx="5852160" cy="4389120"/>
          </a:xfrm>
          <a:prstGeom prst="rect">
            <a:avLst/>
          </a:prstGeom>
          <a:noFill/>
        </p:spPr>
      </p:pic>
      <p:pic>
        <p:nvPicPr>
          <p:cNvPr id="16387" name="Picture 3" descr="D:\фотографии\ГЛЦ 5г май 2012\SDC12945.JPG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-414808"/>
            <a:ext cx="9697077" cy="727280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фотографии\конкурс хоров\IMG_34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667" y="-9498"/>
            <a:ext cx="9180667" cy="686749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diamond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фотографии\лето 2011года\DSCN63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9538" y="-82550"/>
            <a:ext cx="9363076" cy="70231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фотографии\лето 2011года\DSCN63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9538" y="-82550"/>
            <a:ext cx="9363076" cy="70231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cover dir="r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фотографии\праздник народной песни 2012\май  июнь 2012 0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9538" y="-82550"/>
            <a:ext cx="9363076" cy="70231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разное\картинки праздника песни 12-13\два зубика улыб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D:\фотографии\уральские зори\SDC123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D:\фотографии\ЭВРИКА 2011\2011 06.23 Эврика Умка\IMG_14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528" y="-11646"/>
            <a:ext cx="9159528" cy="6869646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newsfla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D:\разное\картинки праздника песни 12-13\шари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229"/>
            <a:ext cx="9144000" cy="6831542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разное\картинки праздника песни 12-13\девочка с лопатко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-20545"/>
            <a:ext cx="6768752" cy="687854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разное\картинки праздника песни 12-13\девочка с куклам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788" y="0"/>
            <a:ext cx="9212788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push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разное\картинки праздника песни 12-13\дети на завалинке ч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разное\картинки праздника песни 12-13\девочка на колес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33119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разное\картинки праздника песни 12-13\сон с собачко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cover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разное\картинки праздника песни 12-13\цветные ладош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1941"/>
            <a:ext cx="6608191" cy="6836059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разное\картинки праздника песни 12-13\хоровод на песке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0" y="-1652588"/>
            <a:ext cx="15240000" cy="10163176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strips dir="ld"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11</Words>
  <Application>Microsoft Office PowerPoint</Application>
  <PresentationFormat>Экран (4:3)</PresentationFormat>
  <Paragraphs>3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Тема Office</vt:lpstr>
      <vt:lpstr>Поток</vt:lpstr>
      <vt:lpstr>Самая чудесная пора – детство!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Belova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Самая чудесная пора – детство!</dc:title>
  <dc:creator>Белова</dc:creator>
  <cp:lastModifiedBy>Аркадий Русман</cp:lastModifiedBy>
  <cp:revision>10</cp:revision>
  <dcterms:created xsi:type="dcterms:W3CDTF">2012-11-27T17:12:01Z</dcterms:created>
  <dcterms:modified xsi:type="dcterms:W3CDTF">2014-06-06T11:23:00Z</dcterms:modified>
</cp:coreProperties>
</file>